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9" r:id="rId9"/>
    <p:sldId id="265" r:id="rId10"/>
    <p:sldId id="266" r:id="rId11"/>
    <p:sldId id="267" r:id="rId12"/>
    <p:sldId id="257" r:id="rId1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C3F1D-1B3C-467A-A90A-03213FEBE981}" type="datetimeFigureOut">
              <a:rPr lang="cs-CZ" smtClean="0"/>
              <a:t>15.1.2018</a:t>
            </a:fld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2562C7-3BFF-40E9-993F-9D596A9B5FB4}" type="slidenum">
              <a:rPr lang="cs-CZ" smtClean="0"/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med" advClick="0" advTm="2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C3F1D-1B3C-467A-A90A-03213FEBE981}" type="datetimeFigureOut">
              <a:rPr lang="cs-CZ" smtClean="0"/>
              <a:t>15.1.2018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62C7-3BFF-40E9-993F-9D596A9B5FB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ransition spd="med" advClick="0" advTm="2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C3F1D-1B3C-467A-A90A-03213FEBE981}" type="datetimeFigureOut">
              <a:rPr lang="cs-CZ" smtClean="0"/>
              <a:t>15.1.2018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62C7-3BFF-40E9-993F-9D596A9B5FB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ransition spd="med" advClick="0" advTm="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C3F1D-1B3C-467A-A90A-03213FEBE981}" type="datetimeFigureOut">
              <a:rPr lang="cs-CZ" smtClean="0"/>
              <a:t>15.1.2018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62C7-3BFF-40E9-993F-9D596A9B5FB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ransition spd="med" advClick="0" advTm="2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C3F1D-1B3C-467A-A90A-03213FEBE981}" type="datetimeFigureOut">
              <a:rPr lang="cs-CZ" smtClean="0"/>
              <a:t>15.1.2018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62C7-3BFF-40E9-993F-9D596A9B5FB4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 advClick="0" advTm="2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C3F1D-1B3C-467A-A90A-03213FEBE981}" type="datetimeFigureOut">
              <a:rPr lang="cs-CZ" smtClean="0"/>
              <a:t>15.1.2018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62C7-3BFF-40E9-993F-9D596A9B5FB4}" type="slidenum">
              <a:rPr lang="cs-CZ" smtClean="0"/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 spd="med" advClick="0" advTm="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C3F1D-1B3C-467A-A90A-03213FEBE981}" type="datetimeFigureOut">
              <a:rPr lang="cs-CZ" smtClean="0"/>
              <a:t>15.1.2018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62C7-3BFF-40E9-993F-9D596A9B5FB4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  <p:transition spd="med" advClick="0" advTm="2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C3F1D-1B3C-467A-A90A-03213FEBE981}" type="datetimeFigureOut">
              <a:rPr lang="cs-CZ" smtClean="0"/>
              <a:t>15.1.2018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62C7-3BFF-40E9-993F-9D596A9B5FB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ransition spd="med" advClick="0" advTm="2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C3F1D-1B3C-467A-A90A-03213FEBE981}" type="datetimeFigureOut">
              <a:rPr lang="cs-CZ" smtClean="0"/>
              <a:t>15.1.2018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62C7-3BFF-40E9-993F-9D596A9B5FB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ransition spd="med" advClick="0" advTm="2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C3F1D-1B3C-467A-A90A-03213FEBE981}" type="datetimeFigureOut">
              <a:rPr lang="cs-CZ" smtClean="0"/>
              <a:t>15.1.2018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62C7-3BFF-40E9-993F-9D596A9B5FB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ransition spd="med" advClick="0" advTm="2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C3F1D-1B3C-467A-A90A-03213FEBE981}" type="datetimeFigureOut">
              <a:rPr lang="cs-CZ" smtClean="0"/>
              <a:t>15.1.2018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62C7-3BFF-40E9-993F-9D596A9B5FB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ransition spd="med" advClick="0" advTm="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7F2C3F1D-1B3C-467A-A90A-03213FEBE981}" type="datetimeFigureOut">
              <a:rPr lang="cs-CZ" smtClean="0"/>
              <a:t>15.1.2018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C2562C7-3BFF-40E9-993F-9D596A9B5FB4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 advClick="0" advTm="2000">
    <p:fade/>
  </p:transition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755576" y="1340768"/>
            <a:ext cx="7772400" cy="1470025"/>
          </a:xfrm>
        </p:spPr>
        <p:txBody>
          <a:bodyPr/>
          <a:lstStyle/>
          <a:p>
            <a:r>
              <a:rPr lang="cs-CZ" sz="4000" dirty="0" smtClean="0">
                <a:effectLst/>
              </a:rPr>
              <a:t/>
            </a:r>
            <a:br>
              <a:rPr lang="cs-CZ" sz="4000" dirty="0" smtClean="0">
                <a:effectLst/>
              </a:rPr>
            </a:br>
            <a:r>
              <a:rPr lang="cs-CZ" sz="4000" dirty="0">
                <a:effectLst/>
              </a:rPr>
              <a:t/>
            </a:r>
            <a:br>
              <a:rPr lang="cs-CZ" sz="4000" dirty="0">
                <a:effectLst/>
              </a:rPr>
            </a:br>
            <a:r>
              <a:rPr lang="cs-CZ" sz="4000" dirty="0" smtClean="0">
                <a:effectLst/>
              </a:rPr>
              <a:t>Křížem krážem </a:t>
            </a:r>
            <a:r>
              <a:rPr lang="cs-CZ" sz="4000" dirty="0" err="1" smtClean="0">
                <a:effectLst/>
              </a:rPr>
              <a:t>Berchtesgadenskými</a:t>
            </a:r>
            <a:r>
              <a:rPr lang="cs-CZ" sz="4000" dirty="0" smtClean="0">
                <a:effectLst/>
              </a:rPr>
              <a:t> Alpami</a:t>
            </a:r>
            <a:r>
              <a:rPr lang="cs-CZ" dirty="0">
                <a:effectLst/>
              </a:rPr>
              <a:t/>
            </a:r>
            <a:br>
              <a:rPr lang="cs-CZ" dirty="0">
                <a:effectLst/>
              </a:rPr>
            </a:br>
            <a:endParaRPr lang="cs-CZ" dirty="0"/>
          </a:p>
        </p:txBody>
      </p:sp>
      <p:pic>
        <p:nvPicPr>
          <p:cNvPr id="1032" name="Picture 8" descr="Výsledek obrázku pro Berchtesgad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037" y="2996506"/>
            <a:ext cx="6325935" cy="3384376"/>
          </a:xfrm>
          <a:prstGeom prst="rect">
            <a:avLst/>
          </a:prstGeom>
          <a:noFill/>
          <a:ln w="571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ýsledek obrázku pro Berchtesgad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5125365" cy="433861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ýsledek obrázku pro německá vlajk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697" y="0"/>
            <a:ext cx="2304255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ýsledek obrázku pro rakouská vlajk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181" y="0"/>
            <a:ext cx="2709820" cy="144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ggy Pop - The passe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76256" y="2044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200873"/>
      </p:ext>
    </p:extLst>
  </p:cSld>
  <p:clrMapOvr>
    <a:masterClrMapping/>
  </p:clrMapOvr>
  <p:transition spd="med" advClick="0" advTm="639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627784" y="175424"/>
            <a:ext cx="5711824" cy="895350"/>
          </a:xfrm>
        </p:spPr>
        <p:txBody>
          <a:bodyPr/>
          <a:lstStyle/>
          <a:p>
            <a:r>
              <a:rPr lang="cs-CZ" dirty="0" smtClean="0"/>
              <a:t>       Solné doly </a:t>
            </a:r>
            <a:r>
              <a:rPr lang="cs-CZ" dirty="0"/>
              <a:t>Berchtesgaden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2"/>
          </p:nvPr>
        </p:nvSpPr>
        <p:spPr>
          <a:xfrm>
            <a:off x="1704492" y="3882329"/>
            <a:ext cx="5711824" cy="1978546"/>
          </a:xfrm>
        </p:spPr>
        <p:txBody>
          <a:bodyPr>
            <a:normAutofit/>
          </a:bodyPr>
          <a:lstStyle/>
          <a:p>
            <a:r>
              <a:rPr lang="cs-CZ" b="1" dirty="0"/>
              <a:t>Vcítění se do života horníků v solných dolech - vyzkoušíte  si uniformy, projedete se </a:t>
            </a:r>
            <a:r>
              <a:rPr lang="cs-CZ" b="1" dirty="0" smtClean="0"/>
              <a:t>vláčkem, </a:t>
            </a:r>
            <a:r>
              <a:rPr lang="cs-CZ" b="1" dirty="0"/>
              <a:t>na jezeře </a:t>
            </a:r>
            <a:r>
              <a:rPr lang="cs-CZ" b="1" dirty="0" smtClean="0"/>
              <a:t>zažijete malou laserovou </a:t>
            </a:r>
            <a:r>
              <a:rPr lang="cs-CZ" b="1" dirty="0" err="1"/>
              <a:t>šou</a:t>
            </a:r>
            <a:r>
              <a:rPr lang="cs-CZ" b="1" dirty="0"/>
              <a:t>, pochopíte, jak se těží sůl mokrou metodou </a:t>
            </a:r>
          </a:p>
        </p:txBody>
      </p:sp>
      <p:pic>
        <p:nvPicPr>
          <p:cNvPr id="6" name="obrázek 2" descr="Výsledek obrázku pro orlí hnízdo výtah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r="11344"/>
          <a:stretch>
            <a:fillRect/>
          </a:stretch>
        </p:blipFill>
        <p:spPr bwMode="auto">
          <a:xfrm>
            <a:off x="3563888" y="1052736"/>
            <a:ext cx="4464496" cy="2736304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53" y="4934196"/>
            <a:ext cx="3240361" cy="187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Výsledek obrázku pro solné doly v berchtesgaden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934196"/>
            <a:ext cx="3330282" cy="187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5424"/>
            <a:ext cx="2192136" cy="3276503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239336"/>
      </p:ext>
    </p:extLst>
  </p:cSld>
  <p:clrMapOvr>
    <a:masterClrMapping/>
  </p:clrMapOvr>
  <p:transition spd="med" advClick="0" advTm="8376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19672" y="0"/>
            <a:ext cx="5711824" cy="895350"/>
          </a:xfrm>
        </p:spPr>
        <p:txBody>
          <a:bodyPr/>
          <a:lstStyle/>
          <a:p>
            <a:r>
              <a:rPr lang="cs-CZ" dirty="0" smtClean="0"/>
              <a:t>Salzburg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07504" y="5810250"/>
            <a:ext cx="8939482" cy="787102"/>
          </a:xfrm>
        </p:spPr>
        <p:txBody>
          <a:bodyPr>
            <a:noAutofit/>
          </a:bodyPr>
          <a:lstStyle/>
          <a:p>
            <a:r>
              <a:rPr lang="cs-CZ" dirty="0"/>
              <a:t> </a:t>
            </a:r>
            <a:r>
              <a:rPr lang="cs-CZ" b="1" dirty="0"/>
              <a:t>U</a:t>
            </a:r>
            <a:r>
              <a:rPr lang="cs-CZ" b="1" dirty="0" smtClean="0"/>
              <a:t>vidíte </a:t>
            </a:r>
            <a:r>
              <a:rPr lang="cs-CZ" b="1" dirty="0"/>
              <a:t>například, kde se </a:t>
            </a:r>
            <a:r>
              <a:rPr lang="cs-CZ" b="1" dirty="0" smtClean="0"/>
              <a:t>narodil a </a:t>
            </a:r>
            <a:r>
              <a:rPr lang="cs-CZ" b="1" dirty="0"/>
              <a:t>žil Mozart, čeká vás </a:t>
            </a:r>
            <a:r>
              <a:rPr lang="cs-CZ" b="1" dirty="0" smtClean="0"/>
              <a:t>návštěva </a:t>
            </a:r>
            <a:r>
              <a:rPr lang="cs-CZ" b="1" dirty="0" err="1" smtClean="0"/>
              <a:t>Haus</a:t>
            </a:r>
            <a:r>
              <a:rPr lang="cs-CZ" b="1" dirty="0" smtClean="0"/>
              <a:t> der </a:t>
            </a:r>
            <a:r>
              <a:rPr lang="cs-CZ" b="1" dirty="0" err="1" smtClean="0"/>
              <a:t>Natur</a:t>
            </a:r>
            <a:r>
              <a:rPr lang="cs-CZ" b="1" dirty="0" smtClean="0"/>
              <a:t>,  </a:t>
            </a:r>
            <a:r>
              <a:rPr lang="cs-CZ" b="1" dirty="0"/>
              <a:t>zámeckého parku </a:t>
            </a:r>
            <a:r>
              <a:rPr lang="cs-CZ" b="1" dirty="0" err="1"/>
              <a:t>Hellbrunn</a:t>
            </a:r>
            <a:r>
              <a:rPr lang="cs-CZ" b="1" dirty="0"/>
              <a:t> s jeho „vodními hrátkami“ a mnoho </a:t>
            </a:r>
            <a:r>
              <a:rPr lang="cs-CZ" b="1" dirty="0" smtClean="0"/>
              <a:t>dalšího </a:t>
            </a:r>
            <a:endParaRPr lang="cs-CZ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640960" cy="53217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1" r="9231"/>
          <a:stretch>
            <a:fillRect/>
          </a:stretch>
        </p:blipFill>
        <p:spPr bwMode="auto">
          <a:xfrm>
            <a:off x="11495" y="3645024"/>
            <a:ext cx="3264361" cy="21606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24" y="513113"/>
            <a:ext cx="3384376" cy="212379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362262"/>
            <a:ext cx="2592288" cy="1685286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Výsledek obrázku pro Haus der natu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800" y="4310156"/>
            <a:ext cx="2675774" cy="170382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830922"/>
      </p:ext>
    </p:extLst>
  </p:cSld>
  <p:clrMapOvr>
    <a:masterClrMapping/>
  </p:clrMapOvr>
  <p:transition spd="med" advClick="0" advTm="7564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 smtClean="0"/>
              <a:t>16. 5. večer - s novými zážitky zpět doma</a:t>
            </a:r>
            <a:endParaRPr lang="cs-CZ" sz="4800" dirty="0"/>
          </a:p>
        </p:txBody>
      </p:sp>
      <p:pic>
        <p:nvPicPr>
          <p:cNvPr id="4" name="Picture 2" descr="Výsledek obrázku pro zs klášterec goog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9914" y="2060848"/>
            <a:ext cx="9233914" cy="3791676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39211"/>
      </p:ext>
    </p:extLst>
  </p:cSld>
  <p:clrMapOvr>
    <a:masterClrMapping/>
  </p:clrMapOvr>
  <p:transition spd="med" advClick="0" advTm="2648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1" y="1124744"/>
            <a:ext cx="7772400" cy="1470025"/>
          </a:xfrm>
        </p:spPr>
        <p:txBody>
          <a:bodyPr/>
          <a:lstStyle/>
          <a:p>
            <a:r>
              <a:rPr lang="cs-CZ" sz="5400" dirty="0" smtClean="0"/>
              <a:t>14. 5. 2018 časně ráno vyrážíme! </a:t>
            </a:r>
            <a:endParaRPr lang="cs-CZ" sz="5400" dirty="0"/>
          </a:p>
        </p:txBody>
      </p:sp>
      <p:pic>
        <p:nvPicPr>
          <p:cNvPr id="4" name="obrázek 2" descr="Výsledek obrázku pro autobusy ck zájez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852936"/>
            <a:ext cx="6336704" cy="3096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3674533"/>
      </p:ext>
    </p:extLst>
  </p:cSld>
  <p:clrMapOvr>
    <a:masterClrMapping/>
  </p:clrMapOvr>
  <p:transition spd="med" advClick="0" advTm="4249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4258" y="-459432"/>
            <a:ext cx="9145042" cy="1484784"/>
          </a:xfrm>
        </p:spPr>
        <p:txBody>
          <a:bodyPr/>
          <a:lstStyle/>
          <a:p>
            <a:r>
              <a:rPr lang="cs-CZ" sz="3600" dirty="0">
                <a:effectLst/>
              </a:rPr>
              <a:t>Ohromující výhledy z výšky až 1874 metrů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5042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431262"/>
      </p:ext>
    </p:extLst>
  </p:cSld>
  <p:clrMapOvr>
    <a:masterClrMapping/>
  </p:clrMapOvr>
  <p:transition spd="med" advClick="0" advTm="5769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</p:spPr>
        <p:txBody>
          <a:bodyPr/>
          <a:lstStyle/>
          <a:p>
            <a:r>
              <a:rPr lang="cs-CZ" dirty="0">
                <a:effectLst/>
                <a:latin typeface="Calibri"/>
                <a:ea typeface="Calibri"/>
                <a:cs typeface="Times New Roman"/>
              </a:rPr>
              <a:t>Výjezd po jedné z nejkrásnějších alpských silnic na Orlí hnízdo.</a:t>
            </a:r>
            <a:endParaRPr lang="cs-CZ" dirty="0"/>
          </a:p>
        </p:txBody>
      </p:sp>
      <p:pic>
        <p:nvPicPr>
          <p:cNvPr id="6146" name="Picture 2" descr="20150822 1939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27945"/>
            <a:ext cx="3957414" cy="222604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ýsledek obrázku pro silnice na orlí hníz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87" y="4529282"/>
            <a:ext cx="2880320" cy="1924054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hondavfr.cz/images/stories/author/scalla/Cestovani/2013_Cestovani/2013_Rossfeld_Orli_hnizdo/P72302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69528"/>
            <a:ext cx="3877072" cy="290780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395928"/>
      </p:ext>
    </p:extLst>
  </p:cSld>
  <p:clrMapOvr>
    <a:masterClrMapping/>
  </p:clrMapOvr>
  <p:transition spd="med" advClick="0" advTm="639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-108520" y="5805264"/>
            <a:ext cx="5711824" cy="895350"/>
          </a:xfrm>
        </p:spPr>
        <p:txBody>
          <a:bodyPr/>
          <a:lstStyle/>
          <a:p>
            <a:r>
              <a:rPr lang="cs-CZ" dirty="0"/>
              <a:t>To měl Hitler padesátiny, a tak </a:t>
            </a:r>
            <a:r>
              <a:rPr lang="cs-CZ" dirty="0" smtClean="0"/>
              <a:t>dostal malé </a:t>
            </a:r>
            <a:r>
              <a:rPr lang="cs-CZ" dirty="0"/>
              <a:t>sídlo na vrcholu hory </a:t>
            </a:r>
            <a:r>
              <a:rPr lang="cs-CZ" dirty="0" err="1"/>
              <a:t>Kehlstein</a:t>
            </a:r>
            <a:r>
              <a:rPr lang="cs-CZ" dirty="0"/>
              <a:t> poblíž </a:t>
            </a:r>
            <a:r>
              <a:rPr lang="cs-CZ" dirty="0" err="1"/>
              <a:t>Obersalzbergu</a:t>
            </a:r>
            <a:r>
              <a:rPr lang="cs-CZ" dirty="0"/>
              <a:t>. Pěkný dárek, že?</a:t>
            </a:r>
            <a:br>
              <a:rPr lang="cs-CZ" dirty="0"/>
            </a:br>
            <a:endParaRPr lang="cs-CZ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r="9"/>
          <a:stretch>
            <a:fillRect/>
          </a:stretch>
        </p:blipFill>
        <p:spPr bwMode="auto">
          <a:xfrm>
            <a:off x="179512" y="332656"/>
            <a:ext cx="4998517" cy="3748888"/>
          </a:xfrm>
          <a:prstGeom prst="rect">
            <a:avLst/>
          </a:prstGeom>
          <a:noFill/>
          <a:ln>
            <a:noFill/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  <a:reflection blurRad="6350" stA="50000" endA="300" endPos="55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Související obr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8640"/>
            <a:ext cx="3419872" cy="2406063"/>
          </a:xfrm>
          <a:prstGeom prst="rect">
            <a:avLst/>
          </a:prstGeom>
          <a:noFill/>
          <a:ln w="666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ouvisející obrázek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996951"/>
            <a:ext cx="4476453" cy="332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410642"/>
      </p:ext>
    </p:extLst>
  </p:cSld>
  <p:clrMapOvr>
    <a:masterClrMapping/>
  </p:clrMapOvr>
  <p:transition spd="med" advClick="0" advTm="8474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2" descr="Výsledek obrázku pro silnice na orlí hnízdo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" r="3497"/>
          <a:stretch>
            <a:fillRect/>
          </a:stretch>
        </p:blipFill>
        <p:spPr bwMode="auto">
          <a:xfrm>
            <a:off x="126529" y="3731816"/>
            <a:ext cx="5006225" cy="303190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172" name="Picture 4" descr="Výsledek obrázku pro orlí hnízdo výh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75" y="135209"/>
            <a:ext cx="4953134" cy="307094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profitour.sk/Data/Hotel/1269/520892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448" y="127708"/>
            <a:ext cx="3420457" cy="228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Výsledek obrázku pro orlí hnízdo výta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323" y="2420888"/>
            <a:ext cx="3400708" cy="226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Výsledek obrázku pro orlí hnízdo výta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085" y="4713734"/>
            <a:ext cx="3407946" cy="207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697365"/>
      </p:ext>
    </p:extLst>
  </p:cSld>
  <p:clrMapOvr>
    <a:masterClrMapping/>
  </p:clrMapOvr>
  <p:transition spd="med" advClick="0" advTm="7051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3446" y="836712"/>
            <a:ext cx="8435280" cy="908720"/>
          </a:xfrm>
        </p:spPr>
        <p:txBody>
          <a:bodyPr/>
          <a:lstStyle/>
          <a:p>
            <a:r>
              <a:rPr lang="cs-CZ" dirty="0"/>
              <a:t>Muzeum dokumentace </a:t>
            </a:r>
            <a:r>
              <a:rPr lang="cs-CZ" dirty="0" err="1" smtClean="0"/>
              <a:t>Obersalzberg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Prohlídka nacistických bunkrů</a:t>
            </a:r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555" y="4005063"/>
            <a:ext cx="2842590" cy="2129199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4904"/>
            <a:ext cx="4770107" cy="3577580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893804"/>
            <a:ext cx="2000754" cy="2000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347828"/>
      </p:ext>
    </p:extLst>
  </p:cSld>
  <p:clrMapOvr>
    <a:masterClrMapping/>
  </p:clrMapOvr>
  <p:transition spd="med" advClick="0" advTm="6835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-108520" y="0"/>
            <a:ext cx="9361040" cy="895350"/>
          </a:xfrm>
        </p:spPr>
        <p:txBody>
          <a:bodyPr/>
          <a:lstStyle/>
          <a:p>
            <a:r>
              <a:rPr lang="cs-CZ" dirty="0" smtClean="0"/>
              <a:t>Naše ubytování v penzionu </a:t>
            </a:r>
            <a:r>
              <a:rPr lang="cs-CZ" dirty="0" err="1" smtClean="0"/>
              <a:t>Auerwirt</a:t>
            </a:r>
            <a:endParaRPr lang="cs-CZ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729" y="1124744"/>
            <a:ext cx="6336704" cy="47525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34495"/>
            <a:ext cx="4104456" cy="256528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2194252"/>
      </p:ext>
    </p:extLst>
  </p:cSld>
  <p:clrMapOvr>
    <a:masterClrMapping/>
  </p:clrMapOvr>
  <p:transition spd="med" advClick="0" advTm="5293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44824"/>
          </a:xfrm>
          <a:effectLst/>
        </p:spPr>
        <p:txBody>
          <a:bodyPr/>
          <a:lstStyle/>
          <a:p>
            <a:r>
              <a:rPr lang="cs-CZ" sz="2800" dirty="0"/>
              <a:t>Romantická plavba lodičkou a test ozvěny na Královském </a:t>
            </a:r>
            <a:r>
              <a:rPr lang="cs-CZ" sz="2800" dirty="0" smtClean="0"/>
              <a:t>jezeře (</a:t>
            </a:r>
            <a:r>
              <a:rPr lang="cs-CZ" sz="2800" dirty="0" err="1" smtClean="0"/>
              <a:t>Königssee</a:t>
            </a:r>
            <a:r>
              <a:rPr lang="cs-CZ" sz="2800" dirty="0" smtClean="0"/>
              <a:t>)</a:t>
            </a:r>
            <a:endParaRPr lang="cs-CZ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9" y="2181341"/>
            <a:ext cx="9269855" cy="3650213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</a:effectLst>
        </p:spPr>
        <p:style>
          <a:lnRef idx="3">
            <a:schemeClr val="l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217792406"/>
      </p:ext>
    </p:extLst>
  </p:cSld>
  <p:clrMapOvr>
    <a:masterClrMapping/>
  </p:clrMapOvr>
  <p:transition spd="med" advClick="0" advTm="5804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kutivní">
  <a:themeElements>
    <a:clrScheme name="Exekutivní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kutivní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kutivní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267</TotalTime>
  <Words>146</Words>
  <Application>Microsoft Office PowerPoint</Application>
  <PresentationFormat>Předvádění na obrazovce (4:3)</PresentationFormat>
  <Paragraphs>14</Paragraphs>
  <Slides>12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9" baseType="lpstr">
      <vt:lpstr>Arial</vt:lpstr>
      <vt:lpstr>Calibri</vt:lpstr>
      <vt:lpstr>Century Gothic</vt:lpstr>
      <vt:lpstr>Courier New</vt:lpstr>
      <vt:lpstr>Palatino Linotype</vt:lpstr>
      <vt:lpstr>Times New Roman</vt:lpstr>
      <vt:lpstr>Exekutivní</vt:lpstr>
      <vt:lpstr>  Křížem krážem Berchtesgadenskými Alpami </vt:lpstr>
      <vt:lpstr>14. 5. 2018 časně ráno vyrážíme! </vt:lpstr>
      <vt:lpstr>Ohromující výhledy z výšky až 1874 metrů</vt:lpstr>
      <vt:lpstr>Výjezd po jedné z nejkrásnějších alpských silnic na Orlí hnízdo.</vt:lpstr>
      <vt:lpstr>To měl Hitler padesátiny, a tak dostal malé sídlo na vrcholu hory Kehlstein poblíž Obersalzbergu. Pěkný dárek, že? </vt:lpstr>
      <vt:lpstr>Prezentace aplikace PowerPoint</vt:lpstr>
      <vt:lpstr>Muzeum dokumentace Obersalzberg </vt:lpstr>
      <vt:lpstr>Naše ubytování v penzionu Auerwirt</vt:lpstr>
      <vt:lpstr>Romantická plavba lodičkou a test ozvěny na Královském jezeře (Königssee)</vt:lpstr>
      <vt:lpstr>       Solné doly Berchtesgaden</vt:lpstr>
      <vt:lpstr>Salzburg</vt:lpstr>
      <vt:lpstr>16. 5. večer - s novými zážitky zpět doma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Market</dc:creator>
  <cp:lastModifiedBy>atc</cp:lastModifiedBy>
  <cp:revision>27</cp:revision>
  <dcterms:created xsi:type="dcterms:W3CDTF">2018-01-11T21:48:14Z</dcterms:created>
  <dcterms:modified xsi:type="dcterms:W3CDTF">2018-01-15T07:31:30Z</dcterms:modified>
</cp:coreProperties>
</file>